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6000" dirty="0" smtClean="0">
                <a:latin typeface="Algerian" panose="04020705040A02060702" pitchFamily="82" charset="0"/>
              </a:rPr>
              <a:t>Maps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3600" dirty="0" smtClean="0">
                <a:latin typeface="Arial Black" panose="020B0A04020102020204" pitchFamily="34" charset="0"/>
              </a:rPr>
              <a:t>classification</a:t>
            </a:r>
            <a:endParaRPr lang="en-IN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12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dirty="0" smtClean="0"/>
              <a:t>First map was prepared by </a:t>
            </a:r>
            <a:r>
              <a:rPr lang="en-IN" i="1" dirty="0" err="1" smtClean="0"/>
              <a:t>turin</a:t>
            </a:r>
            <a:r>
              <a:rPr lang="en-IN" i="1" dirty="0" smtClean="0"/>
              <a:t> papyrus </a:t>
            </a:r>
            <a:r>
              <a:rPr lang="en-IN" dirty="0" smtClean="0"/>
              <a:t>in 1320 BC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b="1" dirty="0" smtClean="0"/>
              <a:t>Classification of maps</a:t>
            </a:r>
          </a:p>
          <a:p>
            <a:pPr marL="0" indent="0">
              <a:buNone/>
            </a:pPr>
            <a:endParaRPr lang="en-IN" sz="3200" b="1" dirty="0" smtClean="0"/>
          </a:p>
          <a:p>
            <a:r>
              <a:rPr lang="en-IN" sz="3200" b="1" dirty="0" smtClean="0"/>
              <a:t>According to scale</a:t>
            </a:r>
          </a:p>
          <a:p>
            <a:r>
              <a:rPr lang="en-IN" sz="3200" b="1" dirty="0" smtClean="0"/>
              <a:t>According to purpose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984201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According to scale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4000" b="1" dirty="0" smtClean="0"/>
              <a:t>1 cadastral maps</a:t>
            </a:r>
          </a:p>
          <a:p>
            <a:r>
              <a:rPr lang="en-IN" sz="4000" b="1" dirty="0" smtClean="0"/>
              <a:t>2 topographical maps</a:t>
            </a:r>
          </a:p>
          <a:p>
            <a:r>
              <a:rPr lang="en-IN" sz="4000" b="1" dirty="0" smtClean="0"/>
              <a:t>3 wall maps</a:t>
            </a:r>
          </a:p>
          <a:p>
            <a:r>
              <a:rPr lang="en-IN" sz="4000" b="1" dirty="0" smtClean="0"/>
              <a:t>4 atlas maps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2717029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According to purpose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901696"/>
            <a:ext cx="10363826" cy="288950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IN" sz="4800" dirty="0" smtClean="0">
                <a:latin typeface="Arial Black" panose="020B0A04020102020204" pitchFamily="34" charset="0"/>
              </a:rPr>
              <a:t>Physical maps</a:t>
            </a:r>
          </a:p>
          <a:p>
            <a:pPr marL="457200" indent="-457200">
              <a:buAutoNum type="arabicPeriod"/>
            </a:pPr>
            <a:r>
              <a:rPr lang="en-IN" sz="4800" dirty="0" smtClean="0">
                <a:latin typeface="Arial Black" panose="020B0A04020102020204" pitchFamily="34" charset="0"/>
              </a:rPr>
              <a:t>Cultural maps</a:t>
            </a:r>
            <a:endParaRPr lang="en-IN" sz="4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49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+mn-lt"/>
              </a:rPr>
              <a:t>Physical maps</a:t>
            </a:r>
            <a:r>
              <a:rPr lang="en-IN" dirty="0">
                <a:latin typeface="Arial Black" panose="020B0A04020102020204" pitchFamily="34" charset="0"/>
              </a:rPr>
              <a:t/>
            </a:r>
            <a:br>
              <a:rPr lang="en-IN" dirty="0">
                <a:latin typeface="Arial Black" panose="020B0A04020102020204" pitchFamily="34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sz="3000" dirty="0">
                <a:latin typeface="Arial Black" panose="020B0A04020102020204" pitchFamily="34" charset="0"/>
              </a:rPr>
              <a:t> relief maps</a:t>
            </a:r>
          </a:p>
          <a:p>
            <a:r>
              <a:rPr lang="en-IN" sz="3000" dirty="0">
                <a:latin typeface="Arial Black" panose="020B0A04020102020204" pitchFamily="34" charset="0"/>
              </a:rPr>
              <a:t>Geological maps</a:t>
            </a:r>
          </a:p>
          <a:p>
            <a:r>
              <a:rPr lang="en-IN" sz="3000" dirty="0">
                <a:latin typeface="Arial Black" panose="020B0A04020102020204" pitchFamily="34" charset="0"/>
              </a:rPr>
              <a:t>Weather maps</a:t>
            </a:r>
          </a:p>
          <a:p>
            <a:r>
              <a:rPr lang="en-IN" sz="3000" dirty="0">
                <a:latin typeface="Arial Black" panose="020B0A04020102020204" pitchFamily="34" charset="0"/>
              </a:rPr>
              <a:t>Climatic maps</a:t>
            </a:r>
          </a:p>
          <a:p>
            <a:r>
              <a:rPr lang="en-IN" sz="3000" dirty="0">
                <a:latin typeface="Arial Black" panose="020B0A04020102020204" pitchFamily="34" charset="0"/>
              </a:rPr>
              <a:t>Vegetation maps</a:t>
            </a:r>
          </a:p>
          <a:p>
            <a:r>
              <a:rPr lang="en-IN" sz="3000" dirty="0">
                <a:latin typeface="Arial Black" panose="020B0A04020102020204" pitchFamily="34" charset="0"/>
              </a:rPr>
              <a:t>Soil maps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3777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304800"/>
            <a:ext cx="10364451" cy="1548384"/>
          </a:xfrm>
        </p:spPr>
        <p:txBody>
          <a:bodyPr>
            <a:normAutofit/>
          </a:bodyPr>
          <a:lstStyle/>
          <a:p>
            <a:r>
              <a:rPr lang="en-IN" dirty="0">
                <a:latin typeface="+mn-lt"/>
              </a:rPr>
              <a:t>Cultural maps</a:t>
            </a:r>
            <a:r>
              <a:rPr lang="en-IN" dirty="0">
                <a:latin typeface="Arial Black" panose="020B0A04020102020204" pitchFamily="34" charset="0"/>
              </a:rPr>
              <a:t/>
            </a:r>
            <a:br>
              <a:rPr lang="en-IN" dirty="0">
                <a:latin typeface="Arial Black" panose="020B0A04020102020204" pitchFamily="34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IN" sz="2800" b="1" dirty="0" smtClean="0">
                <a:latin typeface="Arial Black" panose="020B0A04020102020204" pitchFamily="34" charset="0"/>
              </a:rPr>
              <a:t>Political maps</a:t>
            </a:r>
          </a:p>
          <a:p>
            <a:r>
              <a:rPr lang="en-IN" sz="2800" b="1" dirty="0" smtClean="0">
                <a:latin typeface="Arial Black" panose="020B0A04020102020204" pitchFamily="34" charset="0"/>
              </a:rPr>
              <a:t>Population maps</a:t>
            </a:r>
          </a:p>
          <a:p>
            <a:r>
              <a:rPr lang="en-IN" sz="2800" b="1" dirty="0" smtClean="0">
                <a:latin typeface="Arial Black" panose="020B0A04020102020204" pitchFamily="34" charset="0"/>
              </a:rPr>
              <a:t>Transportation maps</a:t>
            </a:r>
          </a:p>
          <a:p>
            <a:r>
              <a:rPr lang="en-IN" sz="2800" b="1" dirty="0" smtClean="0">
                <a:latin typeface="Arial Black" panose="020B0A04020102020204" pitchFamily="34" charset="0"/>
              </a:rPr>
              <a:t>Economic maps</a:t>
            </a:r>
          </a:p>
          <a:p>
            <a:r>
              <a:rPr lang="en-IN" sz="2800" b="1" dirty="0" smtClean="0">
                <a:latin typeface="Arial Black" panose="020B0A04020102020204" pitchFamily="34" charset="0"/>
              </a:rPr>
              <a:t>Language maps</a:t>
            </a:r>
          </a:p>
          <a:p>
            <a:r>
              <a:rPr lang="en-IN" sz="2800" b="1" dirty="0" smtClean="0">
                <a:latin typeface="Arial Black" panose="020B0A04020102020204" pitchFamily="34" charset="0"/>
              </a:rPr>
              <a:t>Ethnographic maps</a:t>
            </a:r>
            <a:endParaRPr lang="en-IN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3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02891"/>
          </a:xfrm>
        </p:spPr>
        <p:txBody>
          <a:bodyPr>
            <a:normAutofit/>
          </a:bodyPr>
          <a:lstStyle/>
          <a:p>
            <a:r>
              <a:rPr lang="en-IN" sz="4800" dirty="0">
                <a:latin typeface="Algerian" panose="04020705040A02060702" pitchFamily="82" charset="0"/>
              </a:rPr>
              <a:t>Thank you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4425696"/>
            <a:ext cx="10363826" cy="1365503"/>
          </a:xfrm>
        </p:spPr>
        <p:txBody>
          <a:bodyPr/>
          <a:lstStyle/>
          <a:p>
            <a:pPr marL="0" indent="0" algn="ctr">
              <a:buNone/>
            </a:pPr>
            <a:r>
              <a:rPr lang="en-IN" dirty="0">
                <a:latin typeface="Bernard MT Condensed" panose="02050806060905020404" pitchFamily="18" charset="0"/>
              </a:rPr>
              <a:t>Shree Guru </a:t>
            </a:r>
            <a:r>
              <a:rPr lang="en-IN" dirty="0" err="1">
                <a:latin typeface="Bernard MT Condensed" panose="02050806060905020404" pitchFamily="18" charset="0"/>
              </a:rPr>
              <a:t>Gobind</a:t>
            </a:r>
            <a:r>
              <a:rPr lang="en-IN" dirty="0">
                <a:latin typeface="Bernard MT Condensed" panose="02050806060905020404" pitchFamily="18" charset="0"/>
              </a:rPr>
              <a:t> Singh </a:t>
            </a:r>
            <a:r>
              <a:rPr lang="en-IN" dirty="0" err="1">
                <a:latin typeface="Bernard MT Condensed" panose="02050806060905020404" pitchFamily="18" charset="0"/>
              </a:rPr>
              <a:t>Ji</a:t>
            </a:r>
            <a:endParaRPr lang="en-IN" dirty="0">
              <a:latin typeface="Bernard MT Condensed" panose="02050806060905020404" pitchFamily="18" charset="0"/>
            </a:endParaRPr>
          </a:p>
          <a:p>
            <a:pPr marL="0" indent="0" algn="ctr">
              <a:buNone/>
            </a:pPr>
            <a:r>
              <a:rPr lang="en-IN" dirty="0">
                <a:latin typeface="Bernard MT Condensed" panose="02050806060905020404" pitchFamily="18" charset="0"/>
              </a:rPr>
              <a:t> Government College </a:t>
            </a:r>
            <a:r>
              <a:rPr lang="en-IN" dirty="0" err="1">
                <a:latin typeface="Bernard MT Condensed" panose="02050806060905020404" pitchFamily="18" charset="0"/>
              </a:rPr>
              <a:t>Paonta</a:t>
            </a:r>
            <a:r>
              <a:rPr lang="en-IN" dirty="0">
                <a:latin typeface="Bernard MT Condensed" panose="02050806060905020404" pitchFamily="18" charset="0"/>
              </a:rPr>
              <a:t> Sahib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475452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17</TotalTime>
  <Words>84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Algerian</vt:lpstr>
      <vt:lpstr>Arial</vt:lpstr>
      <vt:lpstr>Arial Black</vt:lpstr>
      <vt:lpstr>Bernard MT Condensed</vt:lpstr>
      <vt:lpstr>Tw Cen MT</vt:lpstr>
      <vt:lpstr>Droplet</vt:lpstr>
      <vt:lpstr>Maps </vt:lpstr>
      <vt:lpstr>First map was prepared by turin papyrus in 1320 BC</vt:lpstr>
      <vt:lpstr>According to scale</vt:lpstr>
      <vt:lpstr>According to purpose</vt:lpstr>
      <vt:lpstr>Physical maps </vt:lpstr>
      <vt:lpstr>Cultural maps </vt:lpstr>
      <vt:lpstr>Thank you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Maps</dc:title>
  <dc:creator>hp</dc:creator>
  <cp:lastModifiedBy>hp</cp:lastModifiedBy>
  <cp:revision>2</cp:revision>
  <dcterms:created xsi:type="dcterms:W3CDTF">2022-07-21T08:54:56Z</dcterms:created>
  <dcterms:modified xsi:type="dcterms:W3CDTF">2022-07-21T09:12:53Z</dcterms:modified>
</cp:coreProperties>
</file>